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797" y="-422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309"/>
            <a:ext cx="10693400" cy="14976216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15/4/2024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ADVANCED INFORMATION SERVICES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Α.Ε. που εδρεύει στην περιφέρεια Αττικής εντάχθηκε στη δράση «Εργαλειοθήκη Ανταγωνιστικότητας»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 βελτίωση της ανταγωνιστικότητας των μικρών και πολύ μικρών επιχειρήσεων, επενδύοντας στον παραγωγικό εκσυγχρονισμό τους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την υιοθέτηση συστημάτων τυποποίησης &amp; πιστοποίησης, καθώς και σε branding και ψηφιακή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προβολή.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47.817,00 € εκ των οποίων η δημόσια δαπάνη ανέρχεται 23.908,50 €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337126"/>
            <a:ext cx="9217024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Πιστοποίηση Προϊόντων – Υπηρεσιών – Διαδικασιών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κόστος εργαζομένων (νέο προσωπικό)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210</Words>
  <Application>Microsoft Office PowerPoint</Application>
  <PresentationFormat>Προσαρμογή</PresentationFormat>
  <Paragraphs>20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Dimitris Bekirtzis</cp:lastModifiedBy>
  <cp:revision>46</cp:revision>
  <dcterms:created xsi:type="dcterms:W3CDTF">2018-02-13T12:16:57Z</dcterms:created>
  <dcterms:modified xsi:type="dcterms:W3CDTF">2024-04-15T07:56:21Z</dcterms:modified>
</cp:coreProperties>
</file>